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906000" type="A4"/>
  <p:notesSz cx="6834188" cy="99790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5257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>
        <p:scale>
          <a:sx n="125" d="100"/>
          <a:sy n="125" d="100"/>
        </p:scale>
        <p:origin x="-696" y="475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F1F96-A6D5-4718-A359-168BE5F76F2F}" type="datetimeFigureOut">
              <a:rPr lang="ru-RU" smtClean="0"/>
              <a:pPr/>
              <a:t>20.06.2018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38AF5-975E-4F02-94B0-63CCB133D15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400104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F1F96-A6D5-4718-A359-168BE5F76F2F}" type="datetimeFigureOut">
              <a:rPr lang="ru-RU" smtClean="0"/>
              <a:pPr/>
              <a:t>20.06.2018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38AF5-975E-4F02-94B0-63CCB133D15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25640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3729037" y="529697"/>
            <a:ext cx="1157288" cy="112680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57176" y="529697"/>
            <a:ext cx="3357563" cy="112680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F1F96-A6D5-4718-A359-168BE5F76F2F}" type="datetimeFigureOut">
              <a:rPr lang="ru-RU" smtClean="0"/>
              <a:pPr/>
              <a:t>20.06.2018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38AF5-975E-4F02-94B0-63CCB133D15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82098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F1F96-A6D5-4718-A359-168BE5F76F2F}" type="datetimeFigureOut">
              <a:rPr lang="ru-RU" smtClean="0"/>
              <a:pPr/>
              <a:t>20.06.2018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38AF5-975E-4F02-94B0-63CCB133D15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257963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F1F96-A6D5-4718-A359-168BE5F76F2F}" type="datetimeFigureOut">
              <a:rPr lang="ru-RU" smtClean="0"/>
              <a:pPr/>
              <a:t>20.06.2018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38AF5-975E-4F02-94B0-63CCB133D15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474145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57176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628901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F1F96-A6D5-4718-A359-168BE5F76F2F}" type="datetimeFigureOut">
              <a:rPr lang="ru-RU" smtClean="0"/>
              <a:pPr/>
              <a:t>20.06.2018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38AF5-975E-4F02-94B0-63CCB133D15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552203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F1F96-A6D5-4718-A359-168BE5F76F2F}" type="datetimeFigureOut">
              <a:rPr lang="ru-RU" smtClean="0"/>
              <a:pPr/>
              <a:t>20.06.2018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38AF5-975E-4F02-94B0-63CCB133D15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251325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F1F96-A6D5-4718-A359-168BE5F76F2F}" type="datetimeFigureOut">
              <a:rPr lang="ru-RU" smtClean="0"/>
              <a:pPr/>
              <a:t>20.06.2018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38AF5-975E-4F02-94B0-63CCB133D15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202396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F1F96-A6D5-4718-A359-168BE5F76F2F}" type="datetimeFigureOut">
              <a:rPr lang="ru-RU" smtClean="0"/>
              <a:pPr/>
              <a:t>20.06.2018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38AF5-975E-4F02-94B0-63CCB133D15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79637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81288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F1F96-A6D5-4718-A359-168BE5F76F2F}" type="datetimeFigureOut">
              <a:rPr lang="ru-RU" smtClean="0"/>
              <a:pPr/>
              <a:t>20.06.2018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38AF5-975E-4F02-94B0-63CCB133D15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38263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F1F96-A6D5-4718-A359-168BE5F76F2F}" type="datetimeFigureOut">
              <a:rPr lang="ru-RU" smtClean="0"/>
              <a:pPr/>
              <a:t>20.06.2018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38AF5-975E-4F02-94B0-63CCB133D15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024099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2F1F96-A6D5-4718-A359-168BE5F76F2F}" type="datetimeFigureOut">
              <a:rPr lang="ru-RU" smtClean="0"/>
              <a:pPr/>
              <a:t>20.06.2018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E38AF5-975E-4F02-94B0-63CCB133D15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899024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94364" y="1754062"/>
            <a:ext cx="5866093" cy="31530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Рисунок 4" descr="шапка1 с реквизитами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31726"/>
          <a:stretch/>
        </p:blipFill>
        <p:spPr bwMode="auto">
          <a:xfrm>
            <a:off x="78020" y="38970"/>
            <a:ext cx="6779980" cy="8123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8" name="Группа 17"/>
          <p:cNvGrpSpPr/>
          <p:nvPr/>
        </p:nvGrpSpPr>
        <p:grpSpPr>
          <a:xfrm>
            <a:off x="0" y="9589335"/>
            <a:ext cx="6807201" cy="316665"/>
            <a:chOff x="0" y="9493232"/>
            <a:chExt cx="6807201" cy="316665"/>
          </a:xfrm>
        </p:grpSpPr>
        <p:pic>
          <p:nvPicPr>
            <p:cNvPr id="8" name="Рисунок 7" descr="шапка1 с реквизитами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l="-395" t="57830" r="810" b="30329"/>
            <a:stretch/>
          </p:blipFill>
          <p:spPr bwMode="auto">
            <a:xfrm>
              <a:off x="47625" y="9493232"/>
              <a:ext cx="6759576" cy="140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7" name="TextBox 16"/>
            <p:cNvSpPr txBox="1"/>
            <p:nvPr/>
          </p:nvSpPr>
          <p:spPr>
            <a:xfrm>
              <a:off x="0" y="9563676"/>
              <a:ext cx="6807201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b="1" dirty="0" smtClean="0">
                  <a:solidFill>
                    <a:srgbClr val="352579"/>
                  </a:solidFill>
                  <a:latin typeface="Times New Roman" pitchFamily="18" charset="0"/>
                  <a:cs typeface="Times New Roman" pitchFamily="18" charset="0"/>
                </a:rPr>
                <a:t>www.abs33.ru</a:t>
              </a:r>
              <a:endParaRPr lang="ru-RU" sz="1000" b="1" dirty="0">
                <a:solidFill>
                  <a:srgbClr val="352579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259238318"/>
              </p:ext>
            </p:extLst>
          </p:nvPr>
        </p:nvGraphicFramePr>
        <p:xfrm>
          <a:off x="114299" y="851316"/>
          <a:ext cx="6625934" cy="36788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05190"/>
                <a:gridCol w="1405190"/>
                <a:gridCol w="1405190"/>
                <a:gridCol w="1405190"/>
                <a:gridCol w="1005174"/>
              </a:tblGrid>
              <a:tr h="183942">
                <a:tc>
                  <a:txBody>
                    <a:bodyPr/>
                    <a:lstStyle/>
                    <a:p>
                      <a:pPr algn="ctr"/>
                      <a:r>
                        <a:rPr lang="ru-RU" sz="9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МАРКА, МОДЕЛЬ </a:t>
                      </a:r>
                      <a:endParaRPr lang="ru-RU" sz="9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800" marR="10800" marT="10800" marB="108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МОДЕЛЬНЫЙ</a:t>
                      </a:r>
                      <a:r>
                        <a:rPr lang="ru-RU" sz="9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ГОД</a:t>
                      </a:r>
                      <a:endParaRPr lang="ru-RU" sz="9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800" marR="10800" marT="10800" marB="108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ДВИГАТЕЛЬ</a:t>
                      </a:r>
                    </a:p>
                  </a:txBody>
                  <a:tcPr marL="10800" marR="10800" marT="10800" marB="108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0" dirty="0" smtClean="0">
                          <a:latin typeface="Times New Roman" pitchFamily="18" charset="0"/>
                          <a:cs typeface="Times New Roman" pitchFamily="18" charset="0"/>
                        </a:rPr>
                        <a:t>ТРАНСМИССИЯ</a:t>
                      </a:r>
                    </a:p>
                  </a:txBody>
                  <a:tcPr marL="10800" marR="10800" marT="10800" marB="108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АРТИКУЛ</a:t>
                      </a:r>
                    </a:p>
                  </a:txBody>
                  <a:tcPr marL="10800" marR="10800" marT="10800" marB="108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8394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dirty="0" smtClean="0">
                          <a:latin typeface="Times New Roman" pitchFamily="18" charset="0"/>
                          <a:cs typeface="Times New Roman" pitchFamily="18" charset="0"/>
                        </a:rPr>
                        <a:t>Nissan</a:t>
                      </a:r>
                      <a:r>
                        <a:rPr lang="ru-RU" sz="1000" b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000" b="0" dirty="0" smtClean="0">
                          <a:latin typeface="Times New Roman" pitchFamily="18" charset="0"/>
                          <a:cs typeface="Times New Roman" pitchFamily="18" charset="0"/>
                        </a:rPr>
                        <a:t>Patrol</a:t>
                      </a:r>
                      <a:r>
                        <a:rPr lang="ru-RU" sz="1000" b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000" b="0" dirty="0" smtClean="0"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en-US" sz="900" b="0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  </a:t>
                      </a:r>
                    </a:p>
                  </a:txBody>
                  <a:tcPr marL="10800" marR="10800" marT="10800" marB="108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dirty="0" smtClean="0"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r>
                        <a:rPr lang="en-US" sz="900" b="0" dirty="0" smtClean="0"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ru-RU" sz="900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800" marR="10800" marT="10800" marB="108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dirty="0" smtClean="0">
                          <a:latin typeface="Times New Roman" pitchFamily="18" charset="0"/>
                          <a:cs typeface="Times New Roman" pitchFamily="18" charset="0"/>
                        </a:rPr>
                        <a:t>5.6i</a:t>
                      </a:r>
                      <a:endParaRPr lang="ru-RU" sz="900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800" marR="10800" marT="10800" marB="108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dirty="0" smtClean="0">
                          <a:latin typeface="Times New Roman" pitchFamily="18" charset="0"/>
                          <a:cs typeface="Times New Roman" pitchFamily="18" charset="0"/>
                        </a:rPr>
                        <a:t>AT</a:t>
                      </a:r>
                      <a:r>
                        <a:rPr lang="en-US" sz="9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4WD</a:t>
                      </a:r>
                      <a:endParaRPr lang="ru-RU" sz="900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800" marR="10800" marT="10800" marB="108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dirty="0" smtClean="0">
                          <a:latin typeface="Times New Roman" pitchFamily="18" charset="0"/>
                          <a:cs typeface="Times New Roman" pitchFamily="18" charset="0"/>
                        </a:rPr>
                        <a:t>15.18</a:t>
                      </a:r>
                      <a:r>
                        <a:rPr lang="ru-RU" sz="9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АВС</a:t>
                      </a:r>
                    </a:p>
                  </a:txBody>
                  <a:tcPr marL="10800" marR="10800" marT="10800" marB="108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228379" y="5127639"/>
            <a:ext cx="3690716" cy="11233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Порядок 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установки</a:t>
            </a:r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комплекта защиты: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endParaRPr lang="en-US" sz="11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Снять штатный пыльник</a:t>
            </a:r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Используя точки крепления штатного пыльника установить защиту.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Все точки крепления протянуть.</a:t>
            </a:r>
            <a:endParaRPr lang="ru-RU" sz="1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906182" y="6982422"/>
            <a:ext cx="21839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Состав комплекта крепежа: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5" name="Таблица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431345124"/>
              </p:ext>
            </p:extLst>
          </p:nvPr>
        </p:nvGraphicFramePr>
        <p:xfrm>
          <a:off x="245187" y="7416540"/>
          <a:ext cx="3384001" cy="7434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67484"/>
                <a:gridCol w="709745"/>
                <a:gridCol w="953386"/>
                <a:gridCol w="953386"/>
              </a:tblGrid>
              <a:tr h="0">
                <a:tc gridSpan="2">
                  <a:txBody>
                    <a:bodyPr/>
                    <a:lstStyle/>
                    <a:p>
                      <a:pPr algn="ctr"/>
                      <a:r>
                        <a:rPr lang="ru-RU" sz="900" b="0" spc="0" dirty="0" smtClean="0"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endParaRPr lang="ru-RU" sz="900" b="0" spc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0" spc="0" dirty="0" smtClean="0">
                          <a:latin typeface="Times New Roman" pitchFamily="18" charset="0"/>
                          <a:cs typeface="Times New Roman" pitchFamily="18" charset="0"/>
                        </a:rPr>
                        <a:t>КОЛИЧЕСТВО</a:t>
                      </a:r>
                      <a:endParaRPr lang="ru-RU" sz="900" b="0" spc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0" spc="0" dirty="0" smtClean="0">
                          <a:latin typeface="Times New Roman" pitchFamily="18" charset="0"/>
                          <a:cs typeface="Times New Roman" pitchFamily="18" charset="0"/>
                        </a:rPr>
                        <a:t>АРТИКУЛ</a:t>
                      </a:r>
                      <a:endParaRPr lang="ru-RU" sz="900" b="0" spc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9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Болт</a:t>
                      </a:r>
                      <a:endParaRPr lang="ru-RU" sz="9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М8×30</a:t>
                      </a:r>
                    </a:p>
                  </a:txBody>
                  <a:tcPr marL="7200" marR="7200" marT="7200" marB="7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0" dirty="0" smtClean="0">
                          <a:latin typeface="Times New Roman" pitchFamily="18" charset="0"/>
                          <a:cs typeface="Times New Roman" pitchFamily="18" charset="0"/>
                        </a:rPr>
                        <a:t>4 шт.</a:t>
                      </a:r>
                    </a:p>
                  </a:txBody>
                  <a:tcPr marL="7200" marR="7200" marT="7200" marB="7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9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900" b="0" dirty="0" smtClean="0">
                          <a:latin typeface="Times New Roman" pitchFamily="18" charset="0"/>
                          <a:cs typeface="Times New Roman" pitchFamily="18" charset="0"/>
                        </a:rPr>
                        <a:t>Шайба увеличенная</a:t>
                      </a:r>
                      <a:endParaRPr lang="ru-RU" sz="9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М8</a:t>
                      </a:r>
                      <a:endParaRPr lang="ru-RU" sz="9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0" dirty="0" smtClean="0">
                          <a:latin typeface="Times New Roman" pitchFamily="18" charset="0"/>
                          <a:cs typeface="Times New Roman" pitchFamily="18" charset="0"/>
                        </a:rPr>
                        <a:t>4 шт.</a:t>
                      </a:r>
                    </a:p>
                  </a:txBody>
                  <a:tcPr marL="7200" marR="7200" marT="7200" marB="7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9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900" b="0" dirty="0" smtClean="0">
                          <a:latin typeface="Times New Roman" pitchFamily="18" charset="0"/>
                          <a:cs typeface="Times New Roman" pitchFamily="18" charset="0"/>
                        </a:rPr>
                        <a:t>Шайба </a:t>
                      </a:r>
                      <a:r>
                        <a:rPr lang="ru-RU" sz="900" b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гровер</a:t>
                      </a:r>
                      <a:endParaRPr lang="ru-RU" sz="9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0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9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0" dirty="0" smtClean="0">
                          <a:latin typeface="Times New Roman" pitchFamily="18" charset="0"/>
                          <a:cs typeface="Times New Roman" pitchFamily="18" charset="0"/>
                        </a:rPr>
                        <a:t>4 шт.</a:t>
                      </a:r>
                    </a:p>
                  </a:txBody>
                  <a:tcPr marL="7200" marR="7200" marT="7200" marB="7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9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6" name="Picture 3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9128" r="23869"/>
          <a:stretch/>
        </p:blipFill>
        <p:spPr bwMode="auto">
          <a:xfrm>
            <a:off x="3992877" y="4566566"/>
            <a:ext cx="2645665" cy="22455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5269" r="12023"/>
          <a:stretch/>
        </p:blipFill>
        <p:spPr bwMode="auto">
          <a:xfrm>
            <a:off x="3992877" y="7259421"/>
            <a:ext cx="2645665" cy="20626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2694401" y="1399639"/>
            <a:ext cx="1547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Защита радиаторов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61885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1619</TotalTime>
  <Words>66</Words>
  <Application>Microsoft Office PowerPoint</Application>
  <PresentationFormat>Лист A4 (210x297 мм)</PresentationFormat>
  <Paragraphs>30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Роман</dc:creator>
  <cp:lastModifiedBy>Масик</cp:lastModifiedBy>
  <cp:revision>79</cp:revision>
  <cp:lastPrinted>2011-12-14T10:17:49Z</cp:lastPrinted>
  <dcterms:created xsi:type="dcterms:W3CDTF">2011-10-21T06:38:50Z</dcterms:created>
  <dcterms:modified xsi:type="dcterms:W3CDTF">2018-06-20T14:38:29Z</dcterms:modified>
</cp:coreProperties>
</file>